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FF"/>
    <a:srgbClr val="FF00FF"/>
    <a:srgbClr val="DDDDDD"/>
    <a:srgbClr val="EAEAEA"/>
    <a:srgbClr val="8A56A3"/>
    <a:srgbClr val="233C97"/>
    <a:srgbClr val="64308F"/>
    <a:srgbClr val="73C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mp>
</file>

<file path=ppt/media/image2.tmp>
</file>

<file path=ppt/media/image3.tmp>
</file>

<file path=ppt/media/image4.png>
</file>

<file path=ppt/media/image5.tmp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299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38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918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158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37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217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55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97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97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897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733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ED8D2-1128-4B35-82C5-6265BD5AD311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1A586-D909-4829-82B4-0B01543EE5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29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08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52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1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539" t="546" r="588" b="7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Скругленный прямоугольник 3"/>
          <p:cNvSpPr/>
          <p:nvPr/>
        </p:nvSpPr>
        <p:spPr>
          <a:xfrm>
            <a:off x="3573516" y="3720661"/>
            <a:ext cx="5125316" cy="2280745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 smtClean="0">
                <a:solidFill>
                  <a:schemeClr val="tx1"/>
                </a:solidFill>
              </a:rPr>
              <a:t>Заёмщик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1" dirty="0" smtClean="0">
                <a:solidFill>
                  <a:schemeClr val="tx1"/>
                </a:solidFill>
              </a:rPr>
              <a:t>Возраст</a:t>
            </a:r>
          </a:p>
          <a:p>
            <a:r>
              <a:rPr lang="ru-RU" sz="1600" dirty="0" smtClean="0">
                <a:solidFill>
                  <a:schemeClr val="tx1"/>
                </a:solidFill>
              </a:rPr>
              <a:t>От 14 лет. На момент возврата кредита заёмщику должно быть до 75 лет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1" dirty="0" smtClean="0">
                <a:solidFill>
                  <a:schemeClr val="tx1"/>
                </a:solidFill>
              </a:rPr>
              <a:t>Трудовой стаж и справка о доходах </a:t>
            </a:r>
            <a:r>
              <a:rPr lang="ru-RU" sz="1600" dirty="0" smtClean="0">
                <a:solidFill>
                  <a:srgbClr val="FF00FF"/>
                </a:solidFill>
              </a:rPr>
              <a:t>не требуются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1" dirty="0" smtClean="0">
                <a:solidFill>
                  <a:schemeClr val="tx1"/>
                </a:solidFill>
              </a:rPr>
              <a:t>Кредит оформляется на учащегося</a:t>
            </a:r>
          </a:p>
          <a:p>
            <a:r>
              <a:rPr lang="ru-RU" sz="1600" dirty="0" smtClean="0">
                <a:solidFill>
                  <a:schemeClr val="tx1"/>
                </a:solidFill>
              </a:rPr>
              <a:t>Нельзя оформить кредит на родителей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b="1" dirty="0" smtClean="0">
                <a:solidFill>
                  <a:schemeClr val="tx1"/>
                </a:solidFill>
              </a:rPr>
              <a:t>Любая форма обучения: </a:t>
            </a:r>
            <a:r>
              <a:rPr lang="ru-RU" sz="1600" dirty="0" smtClean="0">
                <a:solidFill>
                  <a:schemeClr val="tx1"/>
                </a:solidFill>
              </a:rPr>
              <a:t>очная, заочная</a:t>
            </a:r>
          </a:p>
        </p:txBody>
      </p:sp>
    </p:spTree>
    <p:extLst>
      <p:ext uri="{BB962C8B-B14F-4D97-AF65-F5344CB8AC3E}">
        <p14:creationId xmlns:p14="http://schemas.microsoft.com/office/powerpoint/2010/main" val="178337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35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3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УПП_ Презентация для коммерческих отделов учебных заведений (003).pdf - Adobe Reade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25" y="0"/>
            <a:ext cx="12202986" cy="6858000"/>
          </a:xfrm>
          <a:prstGeom prst="rect">
            <a:avLst/>
          </a:prstGeom>
        </p:spPr>
      </p:pic>
      <p:sp>
        <p:nvSpPr>
          <p:cNvPr id="3" name="Скругленный прямоугольник 2"/>
          <p:cNvSpPr/>
          <p:nvPr/>
        </p:nvSpPr>
        <p:spPr>
          <a:xfrm>
            <a:off x="598516" y="1862051"/>
            <a:ext cx="3965171" cy="3815542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8A56A3"/>
                </a:solidFill>
              </a:rPr>
              <a:t>По всем вопросам прошу обращаться к персональному менеджеру Сбербанка</a:t>
            </a:r>
          </a:p>
          <a:p>
            <a:endParaRPr lang="ru-RU" sz="2400" b="1" dirty="0" smtClean="0">
              <a:solidFill>
                <a:srgbClr val="8A56A3"/>
              </a:solidFill>
            </a:endParaRPr>
          </a:p>
          <a:p>
            <a:r>
              <a:rPr lang="ru-RU" sz="2400" b="1" dirty="0" smtClean="0">
                <a:solidFill>
                  <a:srgbClr val="8A56A3"/>
                </a:solidFill>
              </a:rPr>
              <a:t>Макян Сейран</a:t>
            </a:r>
            <a:r>
              <a:rPr lang="ru-RU" sz="2400" b="1" dirty="0" smtClean="0">
                <a:solidFill>
                  <a:srgbClr val="8A56A3"/>
                </a:solidFill>
              </a:rPr>
              <a:t> </a:t>
            </a:r>
            <a:endParaRPr lang="ru-RU" sz="2400" b="1" dirty="0" smtClean="0">
              <a:solidFill>
                <a:srgbClr val="8A56A3"/>
              </a:solidFill>
            </a:endParaRPr>
          </a:p>
          <a:p>
            <a:r>
              <a:rPr lang="ru-RU" sz="2400" b="1" dirty="0" smtClean="0">
                <a:solidFill>
                  <a:srgbClr val="8A56A3"/>
                </a:solidFill>
              </a:rPr>
              <a:t>Тел.8-918-132-59-01</a:t>
            </a:r>
            <a:endParaRPr lang="ru-RU" sz="2400" b="1" dirty="0" smtClean="0">
              <a:solidFill>
                <a:srgbClr val="8A56A3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5883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52</Words>
  <Application>Microsoft Office PowerPoint</Application>
  <PresentationFormat>Широкоэкранный</PresentationFormat>
  <Paragraphs>11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ПАО Сбербанк России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Белогорцев Эдуард Юрьевич</dc:creator>
  <cp:lastModifiedBy>Макян Сейран Сетракович</cp:lastModifiedBy>
  <cp:revision>12</cp:revision>
  <dcterms:created xsi:type="dcterms:W3CDTF">2024-03-12T14:49:57Z</dcterms:created>
  <dcterms:modified xsi:type="dcterms:W3CDTF">2025-05-30T11:11:06Z</dcterms:modified>
</cp:coreProperties>
</file>

<file path=docProps/thumbnail.jpeg>
</file>